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1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>
        <p:scale>
          <a:sx n="44" d="100"/>
          <a:sy n="44" d="100"/>
        </p:scale>
        <p:origin x="1668" y="111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9EA1E-98C4-4A2E-AAC3-800E357DC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904" y="1517904"/>
            <a:ext cx="9144000" cy="279806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B1FA-5AE6-4D57-B37B-4AA021600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7904" y="4572000"/>
            <a:ext cx="9144000" cy="15270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F49B66-DBC3-45EE-A6E1-DE10A6C1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6/5/2023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085F0-1967-4B4F-9824-58E9F2E05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AEDEE5-31B5-4868-8C16-47FF43E2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16349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F9454-6F74-46A8-B299-4AF451BFB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F55CA9-A0BD-4609-9307-BAF987B26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E4293-851E-4FA2-BFF2-B646A4236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907F5-F26D-4A91-8D70-AB54F8B43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ACBD8-D942-449E-A2B8-358CD1365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722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A50897-0C2E-420B-9A38-A8D5C1D72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50317" y="1517904"/>
            <a:ext cx="2220731" cy="45467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DB2173-32A5-4677-A08F-DAB8FD430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17904" y="1517904"/>
            <a:ext cx="6562553" cy="45467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B124D-B801-4A6A-9DAF-EBC1B98FE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AF8DF-2544-45A5-B62B-BB7948FCC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C232D-131E-4BE6-8E2E-BAF5A3084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467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CE36D-6B7B-4D5E-831E-34A4286D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15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57200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F006A-7EEE-4DB0-8F92-D34C0D46C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3F2ED-2B0E-44A9-8603-286CA063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D801C-6B4E-40B6-9D6E-558192264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283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446AA-9418-4C3E-901B-8E2806122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97482-2CA6-4707-976E-6FD4B57BFE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17904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09652-DD12-479C-B639-9452CBA8C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6792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EC7A6-AFB1-4989-A0B4-B422D5B2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6/5/2023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2117C-B497-4647-A66B-1887750F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8C7AF-5092-416B-B61C-F41D3C573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943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5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7904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6792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6792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744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687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398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1F683-796D-458C-9B32-A385D604D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1F0BD-641B-4148-BCB3-2704218C8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952" y="1517904"/>
            <a:ext cx="5330952" cy="45811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8C843-B846-4456-9720-71B7D4FF4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A3A03-31BD-4E7E-879A-A1C718497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39078-7D38-4851-A363-B6BC179A5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FF25E-A25D-47AA-94EB-580A74F0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183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E83B4-9B31-4F73-9767-16363652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7CFC30-8163-47A0-A97F-3F2C3A3BE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49240" y="764032"/>
            <a:ext cx="6089904" cy="5330952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1B390-0C23-466E-987C-26420A5F0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9CA7C-B9D0-4A72-8061-1E02AA15F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3EFC84-C9FE-4BFA-9B4E-4516A1362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1A469-3EFC-4F94-8482-378582E1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02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1344168"/>
          </a:xfrm>
          <a:prstGeom prst="rect">
            <a:avLst/>
          </a:prstGeom>
        </p:spPr>
        <p:txBody>
          <a:bodyPr lIns="109728" tIns="109728" rIns="109728" bIns="91440"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2971800"/>
            <a:ext cx="9144000" cy="312724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000" spc="70">
                <a:solidFill>
                  <a:schemeClr val="tx1"/>
                </a:solidFill>
              </a:defRPr>
            </a:lvl1pPr>
          </a:lstStyle>
          <a:p>
            <a:pPr algn="r"/>
            <a:fld id="{3F9AFA87-1417-4992-ABD9-27C3BC8CC883}" type="datetimeFigureOut">
              <a:rPr lang="en-US" smtClean="0"/>
              <a:pPr algn="r"/>
              <a:t>6/5/2023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400800"/>
            <a:ext cx="6099048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1000" spc="7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000" b="1" spc="70">
                <a:solidFill>
                  <a:schemeClr val="tx1"/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9306479-8C4D-4E4A-A330-DFC80A8A01BE}"/>
              </a:ext>
            </a:extLst>
          </p:cNvPr>
          <p:cNvSpPr/>
          <p:nvPr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6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44" r:id="rId6"/>
    <p:sldLayoutId id="2147483940" r:id="rId7"/>
    <p:sldLayoutId id="2147483941" r:id="rId8"/>
    <p:sldLayoutId id="2147483942" r:id="rId9"/>
    <p:sldLayoutId id="2147483943" r:id="rId10"/>
    <p:sldLayoutId id="214748394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200" b="1" kern="1200" spc="12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accent5"/>
        </a:buClr>
        <a:buFont typeface="Avenir Next LT Pro" panose="020B0504020202020204" pitchFamily="34" charset="0"/>
        <a:buChar char="+"/>
        <a:defRPr sz="2600" kern="1200" spc="50">
          <a:solidFill>
            <a:schemeClr val="tx1"/>
          </a:solidFill>
          <a:latin typeface="+mn-lt"/>
          <a:ea typeface="+mn-ea"/>
          <a:cs typeface="+mn-cs"/>
        </a:defRPr>
      </a:lvl1pPr>
      <a:lvl2pPr marL="36576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sz="2000" kern="1200" spc="5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2000" kern="1200" spc="50">
          <a:solidFill>
            <a:schemeClr val="tx1"/>
          </a:solidFill>
          <a:latin typeface="+mn-lt"/>
          <a:ea typeface="+mn-ea"/>
          <a:cs typeface="+mn-cs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sz="1800" i="1" kern="1200" spc="5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1800" kern="1200" spc="5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9B45BA4C-9B54-4496-821F-9E0985CA9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7730BD72-9613-D2BF-4345-934CFBF395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15345" y="2764971"/>
            <a:ext cx="4903770" cy="1735125"/>
          </a:xfrm>
        </p:spPr>
        <p:txBody>
          <a:bodyPr anchor="ctr">
            <a:noAutofit/>
          </a:bodyPr>
          <a:lstStyle/>
          <a:p>
            <a:pPr algn="l"/>
            <a:r>
              <a:rPr kumimoji="1" lang="en-US" altLang="ja-JP" sz="17900" dirty="0">
                <a:latin typeface="Fave Script Bold Pro" panose="020B0604020202020204" pitchFamily="2" charset="0"/>
              </a:rPr>
              <a:t>Soleado</a:t>
            </a:r>
            <a:endParaRPr kumimoji="1" lang="ja-JP" altLang="en-US" sz="17900" dirty="0">
              <a:latin typeface="Fave Script Bold Pro" panose="020B0604020202020204" pitchFamily="2" charset="0"/>
            </a:endParaRPr>
          </a:p>
        </p:txBody>
      </p:sp>
      <p:pic>
        <p:nvPicPr>
          <p:cNvPr id="16" name="Picture 3" descr="白い表面にカラーのスプラッシュ">
            <a:extLst>
              <a:ext uri="{FF2B5EF4-FFF2-40B4-BE49-F238E27FC236}">
                <a16:creationId xmlns:a16="http://schemas.microsoft.com/office/drawing/2014/main" id="{097D729C-E4F8-85FC-E9D6-A32D9D2123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2" r="39594"/>
          <a:stretch/>
        </p:blipFill>
        <p:spPr>
          <a:xfrm>
            <a:off x="20" y="10"/>
            <a:ext cx="540449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577048"/>
      </p:ext>
    </p:extLst>
  </p:cSld>
  <p:clrMapOvr>
    <a:masterClrMapping/>
  </p:clrMapOvr>
</p:sld>
</file>

<file path=ppt/theme/theme1.xml><?xml version="1.0" encoding="utf-8"?>
<a:theme xmlns:a="http://schemas.openxmlformats.org/drawingml/2006/main" name="PrismaticVTI">
  <a:themeElements>
    <a:clrScheme name="Prismatic">
      <a:dk1>
        <a:sysClr val="windowText" lastClr="000000"/>
      </a:dk1>
      <a:lt1>
        <a:sysClr val="window" lastClr="FFFFFF"/>
      </a:lt1>
      <a:dk2>
        <a:srgbClr val="131523"/>
      </a:dk2>
      <a:lt2>
        <a:srgbClr val="E7E6E6"/>
      </a:lt2>
      <a:accent1>
        <a:srgbClr val="42B3BD"/>
      </a:accent1>
      <a:accent2>
        <a:srgbClr val="51B851"/>
      </a:accent2>
      <a:accent3>
        <a:srgbClr val="B5A603"/>
      </a:accent3>
      <a:accent4>
        <a:srgbClr val="F58505"/>
      </a:accent4>
      <a:accent5>
        <a:srgbClr val="FA2481"/>
      </a:accent5>
      <a:accent6>
        <a:srgbClr val="9CA2AB"/>
      </a:accent6>
      <a:hlink>
        <a:srgbClr val="FA2481"/>
      </a:hlink>
      <a:folHlink>
        <a:srgbClr val="57618E"/>
      </a:folHlink>
    </a:clrScheme>
    <a:fontScheme name="Custom 166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ismaticVTI" id="{DA44D624-A564-4DE8-8446-0CD5C485C979}" vid="{8B2B1550-B69C-4156-BAEC-B2E559F94BD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Avenir Next LT Pro</vt:lpstr>
      <vt:lpstr>Fave Script Bold Pro</vt:lpstr>
      <vt:lpstr>PrismaticVTI</vt:lpstr>
      <vt:lpstr>Soleado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Soleado</dc:title>
  <dc:creator>abeyoshiki@outlook.jp</dc:creator>
  <cp:lastModifiedBy>abeyoshiki@outlook.jp</cp:lastModifiedBy>
  <cp:revision>1</cp:revision>
  <dcterms:created xsi:type="dcterms:W3CDTF">2023-06-05T07:32:52Z</dcterms:created>
  <dcterms:modified xsi:type="dcterms:W3CDTF">2023-06-05T08:17:46Z</dcterms:modified>
</cp:coreProperties>
</file>