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1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>
        <p:scale>
          <a:sx n="44" d="100"/>
          <a:sy n="44" d="100"/>
        </p:scale>
        <p:origin x="1668" y="111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6/5/2023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516349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22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467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15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28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6/5/2023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943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744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8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398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183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02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lIns="109728" tIns="109728" rIns="109728" bIns="91440"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000" spc="7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6/5/2023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000" spc="7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000" b="1" spc="70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86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6" r:id="rId1"/>
    <p:sldLayoutId id="2147483947" r:id="rId2"/>
    <p:sldLayoutId id="2147483948" r:id="rId3"/>
    <p:sldLayoutId id="2147483949" r:id="rId4"/>
    <p:sldLayoutId id="2147483950" r:id="rId5"/>
    <p:sldLayoutId id="2147483944" r:id="rId6"/>
    <p:sldLayoutId id="2147483940" r:id="rId7"/>
    <p:sldLayoutId id="2147483941" r:id="rId8"/>
    <p:sldLayoutId id="2147483942" r:id="rId9"/>
    <p:sldLayoutId id="2147483943" r:id="rId10"/>
    <p:sldLayoutId id="214748394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200" b="1" kern="1200" spc="12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 spc="5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 spc="5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 spc="5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 spc="5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 spc="5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730BD72-9613-D2BF-4345-934CFBF395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15345" y="2764971"/>
            <a:ext cx="4903770" cy="1735125"/>
          </a:xfrm>
        </p:spPr>
        <p:txBody>
          <a:bodyPr anchor="ctr">
            <a:noAutofit/>
          </a:bodyPr>
          <a:lstStyle/>
          <a:p>
            <a:pPr algn="l"/>
            <a:r>
              <a:rPr kumimoji="1" lang="en-US" altLang="ja-JP" sz="17900" dirty="0">
                <a:latin typeface="Fave Script Bold Pro" panose="020B0604020202020204" pitchFamily="2" charset="0"/>
              </a:rPr>
              <a:t>Soleado</a:t>
            </a:r>
            <a:endParaRPr kumimoji="1" lang="ja-JP" altLang="en-US" sz="17900" dirty="0">
              <a:latin typeface="Fave Script Bold Pro" panose="020B0604020202020204" pitchFamily="2" charset="0"/>
            </a:endParaRPr>
          </a:p>
        </p:txBody>
      </p:sp>
      <p:pic>
        <p:nvPicPr>
          <p:cNvPr id="16" name="Picture 3" descr="白い表面にカラーのスプラッシュ">
            <a:extLst>
              <a:ext uri="{FF2B5EF4-FFF2-40B4-BE49-F238E27FC236}">
                <a16:creationId xmlns:a16="http://schemas.microsoft.com/office/drawing/2014/main" id="{097D729C-E4F8-85FC-E9D6-A32D9D2123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02" r="39594"/>
          <a:stretch/>
        </p:blipFill>
        <p:spPr>
          <a:xfrm>
            <a:off x="20" y="10"/>
            <a:ext cx="540449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577048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Prismatic">
      <a:dk1>
        <a:sysClr val="windowText" lastClr="000000"/>
      </a:dk1>
      <a:lt1>
        <a:sysClr val="window" lastClr="FFFFFF"/>
      </a:lt1>
      <a:dk2>
        <a:srgbClr val="131523"/>
      </a:dk2>
      <a:lt2>
        <a:srgbClr val="E7E6E6"/>
      </a:lt2>
      <a:accent1>
        <a:srgbClr val="42B3BD"/>
      </a:accent1>
      <a:accent2>
        <a:srgbClr val="51B851"/>
      </a:accent2>
      <a:accent3>
        <a:srgbClr val="B5A603"/>
      </a:accent3>
      <a:accent4>
        <a:srgbClr val="F58505"/>
      </a:accent4>
      <a:accent5>
        <a:srgbClr val="FA2481"/>
      </a:accent5>
      <a:accent6>
        <a:srgbClr val="9CA2AB"/>
      </a:accent6>
      <a:hlink>
        <a:srgbClr val="FA2481"/>
      </a:hlink>
      <a:folHlink>
        <a:srgbClr val="57618E"/>
      </a:folHlink>
    </a:clrScheme>
    <a:fontScheme name="Custom 166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Arial</vt:lpstr>
      <vt:lpstr>Avenir Next LT Pro</vt:lpstr>
      <vt:lpstr>Fave Script Bold Pro</vt:lpstr>
      <vt:lpstr>PrismaticVTI</vt:lpstr>
      <vt:lpstr>Soleado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Soleado</dc:title>
  <dc:creator>abeyoshiki@outlook.jp</dc:creator>
  <cp:lastModifiedBy>abeyoshiki@outlook.jp</cp:lastModifiedBy>
  <cp:revision>1</cp:revision>
  <dcterms:created xsi:type="dcterms:W3CDTF">2023-06-05T07:32:52Z</dcterms:created>
  <dcterms:modified xsi:type="dcterms:W3CDTF">2023-06-05T08:17:46Z</dcterms:modified>
</cp:coreProperties>
</file>